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95061-D4D2-45AF-9303-CD8E4A37E95F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B54A0-B52C-482F-B3F1-9F3A4CBFE2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MUWA – Multi-</a:t>
            </a:r>
            <a:r>
              <a:rPr lang="en-US" dirty="0" err="1" smtClean="0"/>
              <a:t>phasic</a:t>
            </a:r>
            <a:r>
              <a:rPr lang="en-US" dirty="0" smtClean="0"/>
              <a:t> Unrestricted</a:t>
            </a:r>
            <a:r>
              <a:rPr lang="en-US" baseline="0" dirty="0" smtClean="0"/>
              <a:t> World Access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B54A0-B52C-482F-B3F1-9F3A4CBFE22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B54A0-B52C-482F-B3F1-9F3A4CBFE22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0F2AF5-917F-41AE-88C8-4CC1AA0654B1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821523-FC39-4D58-9A64-F5224AF8B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4D World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6511131" cy="1211081"/>
          </a:xfrm>
        </p:spPr>
        <p:txBody>
          <a:bodyPr>
            <a:noAutofit/>
          </a:bodyPr>
          <a:lstStyle/>
          <a:p>
            <a:pPr marL="137160"/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Sean Cameron</a:t>
            </a:r>
          </a:p>
          <a:p>
            <a:pPr marL="137160"/>
            <a:r>
              <a:rPr lang="en-US" dirty="0" err="1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Romain</a:t>
            </a:r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 </a:t>
            </a:r>
            <a:r>
              <a:rPr lang="en-US" dirty="0" err="1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Briot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  <a:p>
            <a:pPr marL="137160"/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Ryan Culp</a:t>
            </a:r>
          </a:p>
        </p:txBody>
      </p:sp>
    </p:spTree>
    <p:extLst>
      <p:ext uri="{BB962C8B-B14F-4D97-AF65-F5344CB8AC3E}">
        <p14:creationId xmlns="" xmlns:p14="http://schemas.microsoft.com/office/powerpoint/2010/main" val="5183126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Progress of current Milestone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828800"/>
          <a:ext cx="8229600" cy="415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828800"/>
                <a:gridCol w="1600200"/>
                <a:gridCol w="1371600"/>
                <a:gridCol w="13716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Ryan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Romain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Set up SVN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Create HUD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Phase Shift mechanic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348882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for next Milestone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Ryan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Romain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Improve HUD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Improve User Feedback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Glossary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Find test subjects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Have</a:t>
                      </a:r>
                      <a:r>
                        <a:rPr lang="en-US" baseline="0" dirty="0" smtClean="0"/>
                        <a:t> Fun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19466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Now for a Demo!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9466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96</Words>
  <Application>Microsoft Office PowerPoint</Application>
  <PresentationFormat>On-screen Show (4:3)</PresentationFormat>
  <Paragraphs>54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4D World</vt:lpstr>
      <vt:lpstr>Progress of current Milestone</vt:lpstr>
      <vt:lpstr>Tasks for next Milestone</vt:lpstr>
      <vt:lpstr>Now for a Demo!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4D World</dc:title>
  <dc:creator>Sean  Cameron</dc:creator>
  <cp:lastModifiedBy>Ryan</cp:lastModifiedBy>
  <cp:revision>9</cp:revision>
  <dcterms:created xsi:type="dcterms:W3CDTF">2013-01-22T22:17:27Z</dcterms:created>
  <dcterms:modified xsi:type="dcterms:W3CDTF">2013-03-22T21:25:08Z</dcterms:modified>
</cp:coreProperties>
</file>